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5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4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5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5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7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1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06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7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4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9A276-267D-45CA-A49F-3C998FF04485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61419-2E6F-4B13-BBAD-800226DE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8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ymptotia.com/wp-images/2006/12/copy_cat_rainbo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53" b="8195"/>
          <a:stretch/>
        </p:blipFill>
        <p:spPr bwMode="auto">
          <a:xfrm>
            <a:off x="914400" y="724786"/>
            <a:ext cx="327482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ew pig clones: PPL Therapeutic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905761"/>
            <a:ext cx="346075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ws and effect ... Snuppy (right) with the three-year-old donor&#10;Afghan whose skin cells were used to clone him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352800"/>
            <a:ext cx="3589728" cy="3130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ndi ORPR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7600"/>
            <a:ext cx="28575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24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Ashlie</dc:creator>
  <cp:lastModifiedBy>Ashlie</cp:lastModifiedBy>
  <cp:revision>2</cp:revision>
  <dcterms:created xsi:type="dcterms:W3CDTF">2013-03-08T20:44:41Z</dcterms:created>
  <dcterms:modified xsi:type="dcterms:W3CDTF">2013-03-08T21:23:47Z</dcterms:modified>
</cp:coreProperties>
</file>