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CC38-DB81-46DD-92EA-77B8D937284B}" type="datetimeFigureOut">
              <a:rPr lang="en-US" smtClean="0"/>
              <a:pPr/>
              <a:t>4/5/13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E5C3E1-E28D-4F23-A37E-039221678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CC38-DB81-46DD-92EA-77B8D937284B}" type="datetimeFigureOut">
              <a:rPr lang="en-US" smtClean="0"/>
              <a:pPr/>
              <a:t>4/5/13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C3E1-E28D-4F23-A37E-039221678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AE5C3E1-E28D-4F23-A37E-039221678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CC38-DB81-46DD-92EA-77B8D937284B}" type="datetimeFigureOut">
              <a:rPr lang="en-US" smtClean="0"/>
              <a:pPr/>
              <a:t>4/5/13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CC38-DB81-46DD-92EA-77B8D937284B}" type="datetimeFigureOut">
              <a:rPr lang="en-US" smtClean="0"/>
              <a:pPr/>
              <a:t>4/5/13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AE5C3E1-E28D-4F23-A37E-039221678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CC38-DB81-46DD-92EA-77B8D937284B}" type="datetimeFigureOut">
              <a:rPr lang="en-US" smtClean="0"/>
              <a:pPr/>
              <a:t>4/5/13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E5C3E1-E28D-4F23-A37E-039221678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C4CC38-DB81-46DD-92EA-77B8D937284B}" type="datetimeFigureOut">
              <a:rPr lang="en-US" smtClean="0"/>
              <a:pPr/>
              <a:t>4/5/13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C3E1-E28D-4F23-A37E-039221678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CC38-DB81-46DD-92EA-77B8D937284B}" type="datetimeFigureOut">
              <a:rPr lang="en-US" smtClean="0"/>
              <a:pPr/>
              <a:t>4/5/13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AE5C3E1-E28D-4F23-A37E-039221678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CC38-DB81-46DD-92EA-77B8D937284B}" type="datetimeFigureOut">
              <a:rPr lang="en-US" smtClean="0"/>
              <a:pPr/>
              <a:t>4/5/13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AE5C3E1-E28D-4F23-A37E-039221678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CC38-DB81-46DD-92EA-77B8D937284B}" type="datetimeFigureOut">
              <a:rPr lang="en-US" smtClean="0"/>
              <a:pPr/>
              <a:t>4/5/13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E5C3E1-E28D-4F23-A37E-039221678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E5C3E1-E28D-4F23-A37E-039221678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CC38-DB81-46DD-92EA-77B8D937284B}" type="datetimeFigureOut">
              <a:rPr lang="en-US" smtClean="0"/>
              <a:pPr/>
              <a:t>4/5/13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E5C3E1-E28D-4F23-A37E-039221678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C4CC38-DB81-46DD-92EA-77B8D937284B}" type="datetimeFigureOut">
              <a:rPr lang="en-US" smtClean="0"/>
              <a:pPr/>
              <a:t>4/5/13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C4CC38-DB81-46DD-92EA-77B8D937284B}" type="datetimeFigureOut">
              <a:rPr lang="en-US" smtClean="0"/>
              <a:pPr/>
              <a:t>4/5/13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E5C3E1-E28D-4F23-A37E-0392216783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JxZH_Y5D4s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d.ted.com/lessons/the-carbon-cycle-nathaniel-manning" TargetMode="Externa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jkuW-0cpN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22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/>
              <a:t>Your test tubes will sit overnight and we will take a look at them tomorrow during class.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33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/>
              <a:t>To recap, you should have three test tubes: one with the plant, BTB &amp; no foil, one with the plant, BTB &amp; foil, and one with no plant, BTB &amp; no foil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02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P-E-O Probes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must be turned in by the end of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50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Investigation: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3283089"/>
              </p:ext>
            </p:extLst>
          </p:nvPr>
        </p:nvGraphicFramePr>
        <p:xfrm>
          <a:off x="304802" y="1524000"/>
          <a:ext cx="8534400" cy="4800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422400"/>
                <a:gridCol w="1422400"/>
                <a:gridCol w="1422400"/>
              </a:tblGrid>
              <a:tr h="358923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Observation of Test Tubes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217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Test Tube 1: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BTB Solution &amp; Elodea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Foil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Test Tube 2: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BTB Solution &amp; Elodea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Foil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Test Tube 3: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BTB Solution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Foil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81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START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After 24 Hours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START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After 24 Hours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START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After 24 Hours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13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169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300" dirty="0" smtClean="0"/>
          </a:p>
          <a:p>
            <a:pPr marL="0" indent="0" algn="ctr">
              <a:buNone/>
            </a:pPr>
            <a:endParaRPr lang="en-US" sz="3300" dirty="0"/>
          </a:p>
          <a:p>
            <a:pPr marL="0" indent="0" algn="ctr">
              <a:buNone/>
            </a:pPr>
            <a:r>
              <a:rPr lang="en-US" sz="3300" dirty="0" smtClean="0"/>
              <a:t>6CO2 + 6H2O + sunlight </a:t>
            </a:r>
            <a:r>
              <a:rPr lang="en-US" sz="3300" dirty="0" smtClean="0">
                <a:sym typeface="Wingdings" pitchFamily="2" charset="2"/>
              </a:rPr>
              <a:t> C6H12O6 + 6O2</a:t>
            </a:r>
          </a:p>
          <a:p>
            <a:pPr marL="0" indent="0" algn="ctr">
              <a:buNone/>
            </a:pPr>
            <a:endParaRPr lang="en-US" sz="3300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3300" dirty="0" smtClean="0">
                <a:sym typeface="Wingdings" pitchFamily="2" charset="2"/>
              </a:rPr>
              <a:t>What does this equation remind you of? Why?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279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Photosynthesis &amp;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754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78935"/>
            <a:ext cx="6810375" cy="475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593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>
                <a:hlinkClick r:id="rId2"/>
              </a:rPr>
              <a:t>Carbon Cycle</a:t>
            </a:r>
            <a:endParaRPr lang="en-US" sz="25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 what ways can plants provide carbon for the carbon cycle?</a:t>
            </a:r>
          </a:p>
          <a:p>
            <a:endParaRPr lang="en-US" sz="2000" dirty="0"/>
          </a:p>
          <a:p>
            <a:r>
              <a:rPr lang="en-US" sz="2000" dirty="0" smtClean="0"/>
              <a:t>Is this cycle always balanced?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3688" y="838200"/>
            <a:ext cx="52959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82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Three-Two-One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024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a sheet </a:t>
            </a:r>
            <a:r>
              <a:rPr lang="en-US" dirty="0"/>
              <a:t>of </a:t>
            </a:r>
            <a:r>
              <a:rPr lang="en-US" dirty="0" smtClean="0"/>
              <a:t>paper, write </a:t>
            </a:r>
            <a:r>
              <a:rPr lang="en-US" dirty="0"/>
              <a:t>the word photosynthesis vertically so that there will be one letter per </a:t>
            </a:r>
            <a:r>
              <a:rPr lang="en-US" dirty="0" smtClean="0"/>
              <a:t>line. You </a:t>
            </a:r>
            <a:r>
              <a:rPr lang="en-US" dirty="0"/>
              <a:t>will write a statement related to photosynthesis using each letter of the word as the first letter of your statement. For example, a statement that can be written for the first letter, P, is “Plants make their own food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You will have 5 minutes to complete your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27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P- </a:t>
            </a:r>
            <a:r>
              <a:rPr lang="en-US" dirty="0" smtClean="0">
                <a:solidFill>
                  <a:schemeClr val="accent1"/>
                </a:solidFill>
              </a:rPr>
              <a:t>Plants make their own food</a:t>
            </a:r>
            <a:endParaRPr lang="en-US" dirty="0" smtClean="0"/>
          </a:p>
          <a:p>
            <a:r>
              <a:rPr lang="en-US" dirty="0" smtClean="0"/>
              <a:t>H- </a:t>
            </a:r>
          </a:p>
          <a:p>
            <a:r>
              <a:rPr lang="en-US" dirty="0" smtClean="0"/>
              <a:t>O</a:t>
            </a:r>
          </a:p>
          <a:p>
            <a:r>
              <a:rPr lang="en-US" dirty="0" smtClean="0"/>
              <a:t>T</a:t>
            </a:r>
          </a:p>
          <a:p>
            <a:r>
              <a:rPr lang="en-US" dirty="0" smtClean="0"/>
              <a:t>O</a:t>
            </a:r>
          </a:p>
          <a:p>
            <a:r>
              <a:rPr lang="en-US" dirty="0" smtClean="0"/>
              <a:t>S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N</a:t>
            </a:r>
          </a:p>
          <a:p>
            <a:r>
              <a:rPr lang="en-US" dirty="0" smtClean="0"/>
              <a:t>T</a:t>
            </a:r>
          </a:p>
          <a:p>
            <a:r>
              <a:rPr lang="en-US" dirty="0" smtClean="0"/>
              <a:t>H</a:t>
            </a:r>
          </a:p>
          <a:p>
            <a:r>
              <a:rPr lang="en-US" dirty="0" smtClean="0"/>
              <a:t>E</a:t>
            </a:r>
          </a:p>
          <a:p>
            <a:r>
              <a:rPr lang="en-US" dirty="0" smtClean="0"/>
              <a:t>S</a:t>
            </a:r>
          </a:p>
          <a:p>
            <a:r>
              <a:rPr lang="en-US" dirty="0" smtClean="0"/>
              <a:t>I</a:t>
            </a:r>
          </a:p>
          <a:p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04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hlinkClick r:id="rId2"/>
              </a:rPr>
              <a:t>Colorful</a:t>
            </a:r>
            <a:r>
              <a:rPr lang="en-US" dirty="0" smtClean="0"/>
              <a:t> Magic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do you think is the science behind his magic trick?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738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Within </a:t>
            </a:r>
            <a:r>
              <a:rPr lang="en-US" dirty="0"/>
              <a:t>your groups you will prepare three test tubes that are filled with equal amounts of </a:t>
            </a:r>
            <a:r>
              <a:rPr lang="en-US" dirty="0" smtClean="0"/>
              <a:t>BTB. </a:t>
            </a:r>
            <a:r>
              <a:rPr lang="en-US" dirty="0"/>
              <a:t>Use a straw to slowly blow carbon dioxide from your lungs into the solution until it just turns yellow.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68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After </a:t>
            </a:r>
            <a:r>
              <a:rPr lang="en-US" dirty="0"/>
              <a:t>filling your test tubes with </a:t>
            </a:r>
            <a:r>
              <a:rPr lang="en-US" dirty="0" err="1"/>
              <a:t>bromothymol</a:t>
            </a:r>
            <a:r>
              <a:rPr lang="en-US" dirty="0"/>
              <a:t> blue, you will add one 6 cm piece of </a:t>
            </a:r>
            <a:r>
              <a:rPr lang="en-US" i="1" dirty="0"/>
              <a:t>Elodea</a:t>
            </a:r>
            <a:r>
              <a:rPr lang="en-US" dirty="0"/>
              <a:t> to two of your test tubes and place a cap on both of them. You will then place a cap on the test tube with no plant.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88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/>
              <a:t>You will then make an observation of solution’s color and record this on your data sheet. Every individual should have his or her own data sheet and questions.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289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/>
              <a:t>After that, you will cover one of your test tubes that has a plant with foil.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48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/>
              <a:t>Put all three of your test tubes into a beaker of water and place them next to the window. Make sure you label your beaker with your period number and group number.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487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498</Words>
  <Application>Microsoft Macintosh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Photosynthesis</vt:lpstr>
      <vt:lpstr>First Word</vt:lpstr>
      <vt:lpstr>First Word</vt:lpstr>
      <vt:lpstr>A Colorful Magic Trick</vt:lpstr>
      <vt:lpstr>Photosynthesis Investigation</vt:lpstr>
      <vt:lpstr>Photosynthesis Investigation</vt:lpstr>
      <vt:lpstr>Photosynthesis Investigation</vt:lpstr>
      <vt:lpstr>Photosynthesis Investigation</vt:lpstr>
      <vt:lpstr>Photosynthesis Investigation</vt:lpstr>
      <vt:lpstr>Photosynthesis Investigation</vt:lpstr>
      <vt:lpstr>Photosynthesis Investigation</vt:lpstr>
      <vt:lpstr>P-E-O Probes</vt:lpstr>
      <vt:lpstr>Photosynthesis Investigation: Data</vt:lpstr>
      <vt:lpstr>Photosynthesis Investigation</vt:lpstr>
      <vt:lpstr>Photosynthesis &amp; Respiration</vt:lpstr>
      <vt:lpstr>Photosynthesis</vt:lpstr>
      <vt:lpstr>Carbon Cycle</vt:lpstr>
      <vt:lpstr>Three-Two-One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Ashlie</dc:creator>
  <cp:lastModifiedBy>UFTeach</cp:lastModifiedBy>
  <cp:revision>3</cp:revision>
  <dcterms:created xsi:type="dcterms:W3CDTF">2013-04-05T15:45:54Z</dcterms:created>
  <dcterms:modified xsi:type="dcterms:W3CDTF">2013-04-05T15:46:17Z</dcterms:modified>
</cp:coreProperties>
</file>