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sldIdLst>
    <p:sldId id="258" r:id="rId2"/>
    <p:sldId id="262" r:id="rId3"/>
    <p:sldId id="259" r:id="rId4"/>
    <p:sldId id="272" r:id="rId5"/>
    <p:sldId id="260" r:id="rId6"/>
    <p:sldId id="263" r:id="rId7"/>
    <p:sldId id="264" r:id="rId8"/>
    <p:sldId id="271" r:id="rId9"/>
    <p:sldId id="268" r:id="rId10"/>
    <p:sldId id="270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3F7F9D-37DB-4608-8B72-D4F3ED33D1B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6809AC1-5FDC-4CDC-97DD-E3E6F681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shlieufteach.weebly.com/index.html" TargetMode="Externa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anthropocene.info/en/thresholds-boundarie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fvgG-pxlobk&amp;feature=player_embedded" TargetMode="Externa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shlieufteach.weebly.com/driving-question-and-challenge.html" TargetMode="Externa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541" y="5647730"/>
            <a:ext cx="8892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Build Your Own Biosphere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11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Three-Two-One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3968" b="12500"/>
          <a:stretch>
            <a:fillRect/>
          </a:stretch>
        </p:blipFill>
        <p:spPr>
          <a:xfrm>
            <a:off x="1676400" y="1981200"/>
            <a:ext cx="5486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Summative Assessment</a:t>
            </a:r>
            <a:endParaRPr lang="en-US" b="1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Unit Project</a:t>
            </a:r>
          </a:p>
          <a:p>
            <a:pPr lvl="1"/>
            <a:r>
              <a:rPr lang="en-US" sz="2400" dirty="0" smtClean="0"/>
              <a:t>Terrarium</a:t>
            </a:r>
          </a:p>
          <a:p>
            <a:pPr lvl="2"/>
            <a:r>
              <a:rPr lang="en-US" sz="2200" dirty="0" smtClean="0"/>
              <a:t>A minimum of 2 species</a:t>
            </a:r>
          </a:p>
          <a:p>
            <a:pPr lvl="2"/>
            <a:r>
              <a:rPr lang="en-US" sz="2200" dirty="0" smtClean="0"/>
              <a:t>Biome</a:t>
            </a:r>
          </a:p>
          <a:p>
            <a:pPr lvl="1"/>
            <a:r>
              <a:rPr lang="en-US" sz="2400" dirty="0" smtClean="0"/>
              <a:t>Log Book</a:t>
            </a:r>
          </a:p>
          <a:p>
            <a:pPr lvl="2"/>
            <a:r>
              <a:rPr lang="en-US" sz="2200" dirty="0" smtClean="0"/>
              <a:t>Construction</a:t>
            </a:r>
          </a:p>
          <a:p>
            <a:pPr lvl="2"/>
            <a:r>
              <a:rPr lang="en-US" sz="2200" dirty="0" smtClean="0"/>
              <a:t>Concepts</a:t>
            </a:r>
          </a:p>
          <a:p>
            <a:pPr lvl="1"/>
            <a:r>
              <a:rPr lang="en-US" sz="2400" dirty="0" smtClean="0"/>
              <a:t>Poster: to be presented to peers and parents</a:t>
            </a:r>
          </a:p>
          <a:p>
            <a:pPr lvl="2"/>
            <a:r>
              <a:rPr lang="en-US" sz="2200" dirty="0" smtClean="0"/>
              <a:t>Organization of final recommendations for </a:t>
            </a:r>
            <a:r>
              <a:rPr lang="en-US" sz="2200" dirty="0" err="1" smtClean="0"/>
              <a:t>SafeHaven</a:t>
            </a:r>
            <a:endParaRPr lang="en-US" sz="2200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54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167" y="1371600"/>
            <a:ext cx="898207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13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the engagement</a:t>
            </a:r>
          </a:p>
          <a:p>
            <a:r>
              <a:rPr lang="en-US" dirty="0" smtClean="0"/>
              <a:t>Relationship between benchmarks and project</a:t>
            </a:r>
          </a:p>
          <a:p>
            <a:r>
              <a:rPr lang="en-US" dirty="0" smtClean="0"/>
              <a:t>Making the unit cohesive</a:t>
            </a:r>
          </a:p>
          <a:p>
            <a:r>
              <a:rPr lang="en-US" dirty="0" smtClean="0"/>
              <a:t>Importance of feedback and collaboration</a:t>
            </a:r>
          </a:p>
          <a:p>
            <a:r>
              <a:rPr lang="en-US" dirty="0" smtClean="0"/>
              <a:t>Preparation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581400"/>
            <a:ext cx="3962400" cy="283624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22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038600"/>
            <a:ext cx="3352800" cy="245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gbp.net/images/18.1081640c135c7c04eb480001315/Great-Acceleration-Export-%280-00-33-00%29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00325"/>
            <a:ext cx="6630670" cy="37242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1884" y="674293"/>
            <a:ext cx="67124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/>
              </a:rPr>
              <a:t>Welcome to the 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/>
              </a:rPr>
              <a:t>Anthropocene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24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876800" cy="4991595"/>
          </a:xfrm>
        </p:spPr>
        <p:txBody>
          <a:bodyPr/>
          <a:lstStyle/>
          <a:p>
            <a:r>
              <a:rPr lang="en-US" dirty="0"/>
              <a:t>What combination of plants, animals, and inorganic resources is required to successfully create an enclosed, sustainable, artificial biosphere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Project Challenge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2743200" cy="598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52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prstTxWarp prst="textCirclePour">
              <a:avLst/>
            </a:prstTxWarp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EB80A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Motivation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EB80A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76400"/>
            <a:ext cx="2819400" cy="371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SC.912.E.7.1: </a:t>
            </a:r>
            <a:r>
              <a:rPr lang="en-US" dirty="0" smtClean="0"/>
              <a:t>Describe the water and carbon cycle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SC.912.L.17.9: </a:t>
            </a:r>
            <a:r>
              <a:rPr lang="en-US" dirty="0" smtClean="0"/>
              <a:t>Construct food web and identify producers, consumers and decomposers. Explain the transfer of energy in an ecosystem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SC.912.L.17.20: </a:t>
            </a:r>
            <a:r>
              <a:rPr lang="en-US" dirty="0" smtClean="0"/>
              <a:t>Examine how human lifestyles has affected the sustainability of ecosystems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SC.912.L.18.7: </a:t>
            </a:r>
            <a:r>
              <a:rPr lang="en-US" dirty="0" smtClean="0"/>
              <a:t>Identify the reactants, products, and functions of photosynthesis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SC.912.L.18.9: </a:t>
            </a:r>
            <a:r>
              <a:rPr lang="en-US" dirty="0" smtClean="0"/>
              <a:t>Explain how photosynthesis and cellular respiration are related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SC.912.N.1.1: </a:t>
            </a:r>
            <a:r>
              <a:rPr lang="en-US" dirty="0" smtClean="0"/>
              <a:t>Conduct a scientific investigation. Make observations during experiments. Generate inferences using evidence from observations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09600"/>
            <a:ext cx="4458877" cy="56590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99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1505667"/>
              </p:ext>
            </p:extLst>
          </p:nvPr>
        </p:nvGraphicFramePr>
        <p:xfrm>
          <a:off x="304800" y="1219200"/>
          <a:ext cx="8534400" cy="15375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6880"/>
                <a:gridCol w="1706880"/>
                <a:gridCol w="1706880"/>
                <a:gridCol w="1584960"/>
                <a:gridCol w="18288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Investigative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Investigative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Investigative</a:t>
                      </a:r>
                      <a:endParaRPr lang="en-US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Launch</a:t>
                      </a:r>
                    </a:p>
                    <a:p>
                      <a:pPr algn="ctr"/>
                      <a:r>
                        <a:rPr lang="en-US" baseline="0" dirty="0" smtClean="0"/>
                        <a:t>Human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 Your Terrarium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Cycle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2630187"/>
              </p:ext>
            </p:extLst>
          </p:nvPr>
        </p:nvGraphicFramePr>
        <p:xfrm>
          <a:off x="304800" y="3048000"/>
          <a:ext cx="8534400" cy="1711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4497"/>
                <a:gridCol w="1914258"/>
                <a:gridCol w="1509045"/>
                <a:gridCol w="1569720"/>
                <a:gridCol w="170688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</a:p>
                    <a:p>
                      <a:pPr algn="ctr"/>
                      <a:r>
                        <a:rPr lang="en-US" dirty="0" smtClean="0"/>
                        <a:t>2-Day</a:t>
                      </a:r>
                      <a:r>
                        <a:rPr lang="en-US" baseline="0" dirty="0" smtClean="0"/>
                        <a:t> Lesson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</a:p>
                    <a:p>
                      <a:pPr algn="ctr"/>
                      <a:r>
                        <a:rPr lang="en-US" dirty="0" smtClean="0"/>
                        <a:t>2-Day</a:t>
                      </a:r>
                      <a:r>
                        <a:rPr lang="en-US" baseline="0" dirty="0" smtClean="0"/>
                        <a:t> Lesson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Investigative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Photosynthesis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Photosynthesis</a:t>
                      </a:r>
                    </a:p>
                    <a:p>
                      <a:pPr algn="ctr"/>
                      <a:r>
                        <a:rPr lang="en-US" dirty="0" smtClean="0"/>
                        <a:t>Carbon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 Webs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 Webs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893372"/>
              </p:ext>
            </p:extLst>
          </p:nvPr>
        </p:nvGraphicFramePr>
        <p:xfrm>
          <a:off x="304800" y="5029200"/>
          <a:ext cx="8610600" cy="1503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Investigative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Trip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Investigative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 Webs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Butterfly Rainforest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Observations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Poster Preparation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Poster Presentation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698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Formative Assessment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Total of 14 formative assessments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RERUN</a:t>
            </a:r>
          </a:p>
          <a:p>
            <a:pPr lvl="1"/>
            <a:r>
              <a:rPr lang="en-US" b="1" dirty="0" smtClean="0"/>
              <a:t>Recall: </a:t>
            </a:r>
            <a:r>
              <a:rPr lang="en-US" dirty="0" smtClean="0"/>
              <a:t>Summarize how you have built your terrarium</a:t>
            </a:r>
          </a:p>
          <a:p>
            <a:pPr lvl="1"/>
            <a:r>
              <a:rPr lang="en-US" b="1" dirty="0" smtClean="0"/>
              <a:t>Explain: </a:t>
            </a:r>
            <a:r>
              <a:rPr lang="en-US" dirty="0" smtClean="0"/>
              <a:t>Explain any modifications you have made since initially creating it</a:t>
            </a:r>
          </a:p>
          <a:p>
            <a:pPr lvl="1"/>
            <a:r>
              <a:rPr lang="en-US" b="1" dirty="0" smtClean="0"/>
              <a:t>Results: </a:t>
            </a:r>
            <a:r>
              <a:rPr lang="en-US" dirty="0" smtClean="0"/>
              <a:t>Describe your most recent observation of your terrarium</a:t>
            </a:r>
          </a:p>
          <a:p>
            <a:pPr lvl="1"/>
            <a:r>
              <a:rPr lang="en-US" b="1" dirty="0" smtClean="0"/>
              <a:t>Uncertainties: </a:t>
            </a:r>
            <a:r>
              <a:rPr lang="en-US" dirty="0" smtClean="0"/>
              <a:t>Describe what you are still unsure about</a:t>
            </a:r>
          </a:p>
          <a:p>
            <a:pPr lvl="1"/>
            <a:r>
              <a:rPr lang="en-US" b="1" dirty="0" smtClean="0"/>
              <a:t>New: </a:t>
            </a:r>
            <a:r>
              <a:rPr lang="en-US" dirty="0" smtClean="0"/>
              <a:t>Write at least two new things that you have learned since initially building your terrarium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38862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Think-Pair-Share</a:t>
            </a:r>
            <a:r>
              <a:rPr lang="en-US" sz="2400" dirty="0" smtClean="0"/>
              <a:t>: reading and reflecting on article and sharing to class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9624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Chain Note: </a:t>
            </a:r>
            <a:r>
              <a:rPr lang="en-US" sz="2400" dirty="0" smtClean="0"/>
              <a:t>A piece of paper is passed around the class with the question, “What concepts must you think about when building a sustainable ecosystem?”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44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Concept Cartoon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1013" t="52577" r="20952" b="13402"/>
          <a:stretch>
            <a:fillRect/>
          </a:stretch>
        </p:blipFill>
        <p:spPr>
          <a:xfrm>
            <a:off x="1828800" y="1752600"/>
            <a:ext cx="5884718" cy="446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First Word-Last Word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57766" r="-57766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8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330</TotalTime>
  <Words>402</Words>
  <Application>Microsoft Macintosh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Slide 1</vt:lpstr>
      <vt:lpstr>Slide 2</vt:lpstr>
      <vt:lpstr>Driving Question</vt:lpstr>
      <vt:lpstr>Motivation</vt:lpstr>
      <vt:lpstr>Objectives</vt:lpstr>
      <vt:lpstr>Project Timeline</vt:lpstr>
      <vt:lpstr>Formative Assessment</vt:lpstr>
      <vt:lpstr>Concept Cartoon</vt:lpstr>
      <vt:lpstr>First Word-Last Word</vt:lpstr>
      <vt:lpstr>Three-Two-One</vt:lpstr>
      <vt:lpstr>Summative Assessment</vt:lpstr>
      <vt:lpstr>Slide 12</vt:lpstr>
      <vt:lpstr>Lessons Learned</vt:lpstr>
      <vt:lpstr>QUESTIONS???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Own Biosphere</dc:title>
  <dc:creator>Ashlie</dc:creator>
  <cp:lastModifiedBy>UFTeach</cp:lastModifiedBy>
  <cp:revision>13</cp:revision>
  <dcterms:created xsi:type="dcterms:W3CDTF">2013-04-23T20:33:08Z</dcterms:created>
  <dcterms:modified xsi:type="dcterms:W3CDTF">2013-04-23T20:38:50Z</dcterms:modified>
</cp:coreProperties>
</file>